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87C4-05D9-475B-B712-2803A15B2F51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22B9-C589-4F60-9BE0-41FC5DB71D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32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87C4-05D9-475B-B712-2803A15B2F51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22B9-C589-4F60-9BE0-41FC5DB71D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05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87C4-05D9-475B-B712-2803A15B2F51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22B9-C589-4F60-9BE0-41FC5DB71D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4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87C4-05D9-475B-B712-2803A15B2F51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22B9-C589-4F60-9BE0-41FC5DB71D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02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87C4-05D9-475B-B712-2803A15B2F51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22B9-C589-4F60-9BE0-41FC5DB71D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14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87C4-05D9-475B-B712-2803A15B2F51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22B9-C589-4F60-9BE0-41FC5DB71D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40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87C4-05D9-475B-B712-2803A15B2F51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22B9-C589-4F60-9BE0-41FC5DB71D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4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87C4-05D9-475B-B712-2803A15B2F51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22B9-C589-4F60-9BE0-41FC5DB71D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66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87C4-05D9-475B-B712-2803A15B2F51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22B9-C589-4F60-9BE0-41FC5DB71D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17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87C4-05D9-475B-B712-2803A15B2F51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22B9-C589-4F60-9BE0-41FC5DB71D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13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87C4-05D9-475B-B712-2803A15B2F51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22B9-C589-4F60-9BE0-41FC5DB71D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96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787C4-05D9-475B-B712-2803A15B2F51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D22B9-C589-4F60-9BE0-41FC5DB71D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50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On fait les courses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8A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2278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carottes (</a:t>
            </a:r>
            <a:r>
              <a:rPr lang="fr-FR" dirty="0" err="1" smtClean="0"/>
              <a:t>fem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77829"/>
            <a:ext cx="5600699" cy="4241064"/>
          </a:xfrm>
        </p:spPr>
      </p:pic>
    </p:spTree>
    <p:extLst>
      <p:ext uri="{BB962C8B-B14F-4D97-AF65-F5344CB8AC3E}">
        <p14:creationId xmlns:p14="http://schemas.microsoft.com/office/powerpoint/2010/main" val="2199798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tomates (</a:t>
            </a:r>
            <a:r>
              <a:rPr lang="fr-FR" dirty="0" err="1" smtClean="0"/>
              <a:t>fem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56" y="1790700"/>
            <a:ext cx="7292619" cy="4102100"/>
          </a:xfrm>
        </p:spPr>
      </p:pic>
    </p:spTree>
    <p:extLst>
      <p:ext uri="{BB962C8B-B14F-4D97-AF65-F5344CB8AC3E}">
        <p14:creationId xmlns:p14="http://schemas.microsoft.com/office/powerpoint/2010/main" val="746916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pommes de terre (</a:t>
            </a:r>
            <a:r>
              <a:rPr lang="fr-FR" dirty="0" err="1" smtClean="0"/>
              <a:t>fem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461526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soir 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94" y="1825625"/>
            <a:ext cx="6544412" cy="4351338"/>
          </a:xfrm>
        </p:spPr>
      </p:pic>
    </p:spTree>
    <p:extLst>
      <p:ext uri="{BB962C8B-B14F-4D97-AF65-F5344CB8AC3E}">
        <p14:creationId xmlns:p14="http://schemas.microsoft.com/office/powerpoint/2010/main" val="4206125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bouillabaisse 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012181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Acheter 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313" y="1825625"/>
            <a:ext cx="3715373" cy="4351338"/>
          </a:xfrm>
        </p:spPr>
      </p:pic>
    </p:spTree>
    <p:extLst>
      <p:ext uri="{BB962C8B-B14F-4D97-AF65-F5344CB8AC3E}">
        <p14:creationId xmlns:p14="http://schemas.microsoft.com/office/powerpoint/2010/main" val="2291768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soupe 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644952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Chercher 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97" y="1825625"/>
            <a:ext cx="4987206" cy="4351338"/>
          </a:xfrm>
        </p:spPr>
      </p:pic>
    </p:spTree>
    <p:extLst>
      <p:ext uri="{BB962C8B-B14F-4D97-AF65-F5344CB8AC3E}">
        <p14:creationId xmlns:p14="http://schemas.microsoft.com/office/powerpoint/2010/main" val="829819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repas 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1953419"/>
            <a:ext cx="5715000" cy="4286250"/>
          </a:xfrm>
        </p:spPr>
      </p:pic>
    </p:spTree>
    <p:extLst>
      <p:ext uri="{BB962C8B-B14F-4D97-AF65-F5344CB8AC3E}">
        <p14:creationId xmlns:p14="http://schemas.microsoft.com/office/powerpoint/2010/main" val="334260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crabes (</a:t>
            </a:r>
            <a:r>
              <a:rPr lang="fr-FR" dirty="0" err="1" smtClean="0"/>
              <a:t>masc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11" y="1825625"/>
            <a:ext cx="6899978" cy="4351338"/>
          </a:xfrm>
        </p:spPr>
      </p:pic>
    </p:spTree>
    <p:extLst>
      <p:ext uri="{BB962C8B-B14F-4D97-AF65-F5344CB8AC3E}">
        <p14:creationId xmlns:p14="http://schemas.microsoft.com/office/powerpoint/2010/main" val="294600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crevettes (</a:t>
            </a:r>
            <a:r>
              <a:rPr lang="fr-FR" dirty="0" err="1" smtClean="0"/>
              <a:t>fem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1867694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145218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poissons (</a:t>
            </a:r>
            <a:r>
              <a:rPr lang="fr-FR" dirty="0" err="1" smtClean="0"/>
              <a:t>masc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2171700"/>
            <a:ext cx="7823200" cy="3911600"/>
          </a:xfrm>
        </p:spPr>
      </p:pic>
    </p:spTree>
    <p:extLst>
      <p:ext uri="{BB962C8B-B14F-4D97-AF65-F5344CB8AC3E}">
        <p14:creationId xmlns:p14="http://schemas.microsoft.com/office/powerpoint/2010/main" val="192322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légumes (</a:t>
            </a:r>
            <a:r>
              <a:rPr lang="fr-FR" dirty="0" err="1" smtClean="0"/>
              <a:t>masc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1438550"/>
            <a:ext cx="4825999" cy="5264015"/>
          </a:xfrm>
        </p:spPr>
      </p:pic>
    </p:spTree>
    <p:extLst>
      <p:ext uri="{BB962C8B-B14F-4D97-AF65-F5344CB8AC3E}">
        <p14:creationId xmlns:p14="http://schemas.microsoft.com/office/powerpoint/2010/main" val="140818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haricots verts (</a:t>
            </a:r>
            <a:r>
              <a:rPr lang="fr-FR" dirty="0" err="1" smtClean="0"/>
              <a:t>masc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89" y="1825625"/>
            <a:ext cx="6523422" cy="4351338"/>
          </a:xfrm>
        </p:spPr>
      </p:pic>
    </p:spTree>
    <p:extLst>
      <p:ext uri="{BB962C8B-B14F-4D97-AF65-F5344CB8AC3E}">
        <p14:creationId xmlns:p14="http://schemas.microsoft.com/office/powerpoint/2010/main" val="977434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petits pois (</a:t>
            </a:r>
            <a:r>
              <a:rPr lang="fr-FR" dirty="0" err="1" smtClean="0"/>
              <a:t>masc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74586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oignons (</a:t>
            </a:r>
            <a:r>
              <a:rPr lang="fr-FR" dirty="0" err="1" smtClean="0"/>
              <a:t>masc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5712" y="2748756"/>
            <a:ext cx="460057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899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champignons (</a:t>
            </a:r>
            <a:r>
              <a:rPr lang="fr-FR" dirty="0" err="1" smtClean="0"/>
              <a:t>masc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066" y="1825625"/>
            <a:ext cx="3603868" cy="4351338"/>
          </a:xfrm>
        </p:spPr>
      </p:pic>
    </p:spTree>
    <p:extLst>
      <p:ext uri="{BB962C8B-B14F-4D97-AF65-F5344CB8AC3E}">
        <p14:creationId xmlns:p14="http://schemas.microsoft.com/office/powerpoint/2010/main" val="4271237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74</Words>
  <Application>Microsoft Office PowerPoint</Application>
  <PresentationFormat>Widescreen</PresentationFormat>
  <Paragraphs>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On fait les courses</vt:lpstr>
      <vt:lpstr>Les crabes (masc)</vt:lpstr>
      <vt:lpstr>Les crevettes (fem)</vt:lpstr>
      <vt:lpstr>Les poissons (masc)</vt:lpstr>
      <vt:lpstr>Les légumes (masc)</vt:lpstr>
      <vt:lpstr>Les haricots verts (masc)</vt:lpstr>
      <vt:lpstr>Les petits pois (masc)</vt:lpstr>
      <vt:lpstr>Les oignons (masc)</vt:lpstr>
      <vt:lpstr>Les champignons (masc)</vt:lpstr>
      <vt:lpstr>Les carottes (fem)</vt:lpstr>
      <vt:lpstr>Les tomates (fem)</vt:lpstr>
      <vt:lpstr>Les pommes de terre (fem)</vt:lpstr>
      <vt:lpstr>Ce soir </vt:lpstr>
      <vt:lpstr>Une bouillabaisse </vt:lpstr>
      <vt:lpstr>Acheter </vt:lpstr>
      <vt:lpstr>La soupe </vt:lpstr>
      <vt:lpstr>Chercher </vt:lpstr>
      <vt:lpstr>Le repas </vt:lpstr>
    </vt:vector>
  </TitlesOfParts>
  <Company>Hasd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fait les courses</dc:title>
  <dc:creator>User</dc:creator>
  <cp:lastModifiedBy>User</cp:lastModifiedBy>
  <cp:revision>2</cp:revision>
  <dcterms:created xsi:type="dcterms:W3CDTF">2018-04-24T11:12:33Z</dcterms:created>
  <dcterms:modified xsi:type="dcterms:W3CDTF">2018-04-24T11:17:02Z</dcterms:modified>
</cp:coreProperties>
</file>